
<file path=[Content_Types].xml><?xml version="1.0" encoding="utf-8"?>
<Types xmlns="http://schemas.openxmlformats.org/package/2006/content-types">
  <Default Extension="jpeg" ContentType="image/jpeg"/>
  <Default Extension="png" ContentType="image/png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70" r:id="rId4"/>
  </p:sldMasterIdLst>
  <p:sldIdLst>
    <p:sldId id="264" r:id="rId5"/>
    <p:sldId id="266" r:id="rId6"/>
    <p:sldId id="269" r:id="rId7"/>
    <p:sldId id="267" r:id="rId8"/>
    <p:sldId id="273" r:id="rId9"/>
    <p:sldId id="310" r:id="rId10"/>
    <p:sldId id="277" r:id="rId11"/>
    <p:sldId id="262" r:id="rId1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696"/>
    <a:srgbClr val="4BACC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>
      <p:cViewPr>
        <p:scale>
          <a:sx n="98" d="100"/>
          <a:sy n="98" d="100"/>
        </p:scale>
        <p:origin x="-438" y="-72"/>
      </p:cViewPr>
      <p:guideLst>
        <p:guide orient="horz" pos="18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3003798"/>
            <a:ext cx="4356124" cy="109536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buNone/>
              <a:defRPr sz="36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Malgun Gothic" panose="020B0503020000020004" pitchFamily="50" charset="-127"/>
              </a:rPr>
              <a:t>FREE </a:t>
            </a:r>
            <a:endParaRPr lang="en-US" altLang="ko-KR" dirty="0">
              <a:ea typeface="Malgun Gothic" panose="020B0503020000020004" pitchFamily="50" charset="-127"/>
            </a:endParaRPr>
          </a:p>
          <a:p>
            <a:r>
              <a:rPr lang="en-US" altLang="ko-KR" dirty="0">
                <a:ea typeface="Malgun Gothic" panose="020B0503020000020004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1852" y="4068678"/>
            <a:ext cx="4356124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  <a:endParaRPr lang="en-US" altLang="ko-KR" b="1" dirty="0"/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75856" y="181632"/>
            <a:ext cx="58681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75856" y="757696"/>
            <a:ext cx="586814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1112" y="220184"/>
            <a:ext cx="162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1112" y="1800221"/>
            <a:ext cx="162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8842" y="3380258"/>
            <a:ext cx="162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932052" y="1800221"/>
            <a:ext cx="162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932052" y="3380258"/>
            <a:ext cx="162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5263" y="3380258"/>
            <a:ext cx="162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267494"/>
            <a:ext cx="5328592" cy="2880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078088" y="0"/>
            <a:ext cx="2987824" cy="1779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56176" y="0"/>
            <a:ext cx="29878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077912" y="1851670"/>
            <a:ext cx="2988000" cy="32918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212372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0"/>
            <a:ext cx="212372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909600" y="0"/>
            <a:ext cx="212372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81632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71800" y="904998"/>
            <a:ext cx="6372200" cy="2088000"/>
          </a:xfrm>
          <a:custGeom>
            <a:avLst/>
            <a:gdLst>
              <a:gd name="connsiteX0" fmla="*/ 0 w 5328592"/>
              <a:gd name="connsiteY0" fmla="*/ 0 h 2088000"/>
              <a:gd name="connsiteX1" fmla="*/ 5328592 w 5328592"/>
              <a:gd name="connsiteY1" fmla="*/ 0 h 2088000"/>
              <a:gd name="connsiteX2" fmla="*/ 5328592 w 5328592"/>
              <a:gd name="connsiteY2" fmla="*/ 2088000 h 2088000"/>
              <a:gd name="connsiteX3" fmla="*/ 0 w 5328592"/>
              <a:gd name="connsiteY3" fmla="*/ 2088000 h 2088000"/>
              <a:gd name="connsiteX4" fmla="*/ 0 w 5328592"/>
              <a:gd name="connsiteY4" fmla="*/ 0 h 2088000"/>
              <a:gd name="connsiteX0-1" fmla="*/ 612939 w 5941531"/>
              <a:gd name="connsiteY0-2" fmla="*/ 0 h 2088000"/>
              <a:gd name="connsiteX1-3" fmla="*/ 5941531 w 5941531"/>
              <a:gd name="connsiteY1-4" fmla="*/ 0 h 2088000"/>
              <a:gd name="connsiteX2-5" fmla="*/ 5941531 w 5941531"/>
              <a:gd name="connsiteY2-6" fmla="*/ 2088000 h 2088000"/>
              <a:gd name="connsiteX3-7" fmla="*/ 612939 w 5941531"/>
              <a:gd name="connsiteY3-8" fmla="*/ 2088000 h 2088000"/>
              <a:gd name="connsiteX4-9" fmla="*/ 0 w 5941531"/>
              <a:gd name="connsiteY4-10" fmla="*/ 1047929 h 2088000"/>
              <a:gd name="connsiteX5" fmla="*/ 612939 w 5941531"/>
              <a:gd name="connsiteY5" fmla="*/ 0 h 2088000"/>
              <a:gd name="connsiteX0-11" fmla="*/ 612939 w 5941531"/>
              <a:gd name="connsiteY0-12" fmla="*/ 0 h 2088000"/>
              <a:gd name="connsiteX1-13" fmla="*/ 5941531 w 5941531"/>
              <a:gd name="connsiteY1-14" fmla="*/ 0 h 2088000"/>
              <a:gd name="connsiteX2-15" fmla="*/ 5941531 w 5941531"/>
              <a:gd name="connsiteY2-16" fmla="*/ 2088000 h 2088000"/>
              <a:gd name="connsiteX3-17" fmla="*/ 612939 w 5941531"/>
              <a:gd name="connsiteY3-18" fmla="*/ 2088000 h 2088000"/>
              <a:gd name="connsiteX4-19" fmla="*/ 0 w 5941531"/>
              <a:gd name="connsiteY4-20" fmla="*/ 1047929 h 2088000"/>
              <a:gd name="connsiteX5-21" fmla="*/ 612939 w 5941531"/>
              <a:gd name="connsiteY5-22" fmla="*/ 0 h 2088000"/>
              <a:gd name="connsiteX0-23" fmla="*/ 612939 w 5941531"/>
              <a:gd name="connsiteY0-24" fmla="*/ 0 h 2088000"/>
              <a:gd name="connsiteX1-25" fmla="*/ 5941531 w 5941531"/>
              <a:gd name="connsiteY1-26" fmla="*/ 0 h 2088000"/>
              <a:gd name="connsiteX2-27" fmla="*/ 5941531 w 5941531"/>
              <a:gd name="connsiteY2-28" fmla="*/ 2088000 h 2088000"/>
              <a:gd name="connsiteX3-29" fmla="*/ 612939 w 5941531"/>
              <a:gd name="connsiteY3-30" fmla="*/ 2088000 h 2088000"/>
              <a:gd name="connsiteX4-31" fmla="*/ 0 w 5941531"/>
              <a:gd name="connsiteY4-32" fmla="*/ 1047929 h 2088000"/>
              <a:gd name="connsiteX5-33" fmla="*/ 612939 w 5941531"/>
              <a:gd name="connsiteY5-34" fmla="*/ 0 h 2088000"/>
              <a:gd name="connsiteX0-35" fmla="*/ 612939 w 5941531"/>
              <a:gd name="connsiteY0-36" fmla="*/ 0 h 2088000"/>
              <a:gd name="connsiteX1-37" fmla="*/ 5941531 w 5941531"/>
              <a:gd name="connsiteY1-38" fmla="*/ 0 h 2088000"/>
              <a:gd name="connsiteX2-39" fmla="*/ 5941531 w 5941531"/>
              <a:gd name="connsiteY2-40" fmla="*/ 2088000 h 2088000"/>
              <a:gd name="connsiteX3-41" fmla="*/ 612939 w 5941531"/>
              <a:gd name="connsiteY3-42" fmla="*/ 2088000 h 2088000"/>
              <a:gd name="connsiteX4-43" fmla="*/ 0 w 5941531"/>
              <a:gd name="connsiteY4-44" fmla="*/ 1047929 h 2088000"/>
              <a:gd name="connsiteX5-45" fmla="*/ 612939 w 5941531"/>
              <a:gd name="connsiteY5-46" fmla="*/ 0 h 2088000"/>
              <a:gd name="connsiteX0-47" fmla="*/ 612939 w 5941531"/>
              <a:gd name="connsiteY0-48" fmla="*/ 0 h 2088000"/>
              <a:gd name="connsiteX1-49" fmla="*/ 5941531 w 5941531"/>
              <a:gd name="connsiteY1-50" fmla="*/ 0 h 2088000"/>
              <a:gd name="connsiteX2-51" fmla="*/ 5941531 w 5941531"/>
              <a:gd name="connsiteY2-52" fmla="*/ 2088000 h 2088000"/>
              <a:gd name="connsiteX3-53" fmla="*/ 612939 w 5941531"/>
              <a:gd name="connsiteY3-54" fmla="*/ 2088000 h 2088000"/>
              <a:gd name="connsiteX4-55" fmla="*/ 0 w 5941531"/>
              <a:gd name="connsiteY4-56" fmla="*/ 1047929 h 2088000"/>
              <a:gd name="connsiteX5-57" fmla="*/ 612939 w 5941531"/>
              <a:gd name="connsiteY5-58" fmla="*/ 0 h 208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5941531" h="2088000">
                <a:moveTo>
                  <a:pt x="612939" y="0"/>
                </a:moveTo>
                <a:lnTo>
                  <a:pt x="5941531" y="0"/>
                </a:lnTo>
                <a:lnTo>
                  <a:pt x="5941531" y="2088000"/>
                </a:lnTo>
                <a:lnTo>
                  <a:pt x="612939" y="2088000"/>
                </a:lnTo>
                <a:cubicBezTo>
                  <a:pt x="376904" y="1710967"/>
                  <a:pt x="256723" y="1511850"/>
                  <a:pt x="0" y="1047929"/>
                </a:cubicBezTo>
                <a:lnTo>
                  <a:pt x="61293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771801" y="3055500"/>
            <a:ext cx="6372200" cy="2088000"/>
          </a:xfrm>
          <a:custGeom>
            <a:avLst/>
            <a:gdLst>
              <a:gd name="connsiteX0" fmla="*/ 0 w 5328592"/>
              <a:gd name="connsiteY0" fmla="*/ 0 h 2088000"/>
              <a:gd name="connsiteX1" fmla="*/ 5328592 w 5328592"/>
              <a:gd name="connsiteY1" fmla="*/ 0 h 2088000"/>
              <a:gd name="connsiteX2" fmla="*/ 5328592 w 5328592"/>
              <a:gd name="connsiteY2" fmla="*/ 2088000 h 2088000"/>
              <a:gd name="connsiteX3" fmla="*/ 0 w 5328592"/>
              <a:gd name="connsiteY3" fmla="*/ 2088000 h 2088000"/>
              <a:gd name="connsiteX4" fmla="*/ 0 w 5328592"/>
              <a:gd name="connsiteY4" fmla="*/ 0 h 2088000"/>
              <a:gd name="connsiteX0-1" fmla="*/ 612939 w 5941531"/>
              <a:gd name="connsiteY0-2" fmla="*/ 0 h 2088000"/>
              <a:gd name="connsiteX1-3" fmla="*/ 5941531 w 5941531"/>
              <a:gd name="connsiteY1-4" fmla="*/ 0 h 2088000"/>
              <a:gd name="connsiteX2-5" fmla="*/ 5941531 w 5941531"/>
              <a:gd name="connsiteY2-6" fmla="*/ 2088000 h 2088000"/>
              <a:gd name="connsiteX3-7" fmla="*/ 612939 w 5941531"/>
              <a:gd name="connsiteY3-8" fmla="*/ 2088000 h 2088000"/>
              <a:gd name="connsiteX4-9" fmla="*/ 0 w 5941531"/>
              <a:gd name="connsiteY4-10" fmla="*/ 1047929 h 2088000"/>
              <a:gd name="connsiteX5" fmla="*/ 612939 w 5941531"/>
              <a:gd name="connsiteY5" fmla="*/ 0 h 2088000"/>
              <a:gd name="connsiteX0-11" fmla="*/ 612939 w 5941531"/>
              <a:gd name="connsiteY0-12" fmla="*/ 0 h 2088000"/>
              <a:gd name="connsiteX1-13" fmla="*/ 5941531 w 5941531"/>
              <a:gd name="connsiteY1-14" fmla="*/ 0 h 2088000"/>
              <a:gd name="connsiteX2-15" fmla="*/ 5941531 w 5941531"/>
              <a:gd name="connsiteY2-16" fmla="*/ 2088000 h 2088000"/>
              <a:gd name="connsiteX3-17" fmla="*/ 612939 w 5941531"/>
              <a:gd name="connsiteY3-18" fmla="*/ 2088000 h 2088000"/>
              <a:gd name="connsiteX4-19" fmla="*/ 0 w 5941531"/>
              <a:gd name="connsiteY4-20" fmla="*/ 1047929 h 2088000"/>
              <a:gd name="connsiteX5-21" fmla="*/ 612939 w 5941531"/>
              <a:gd name="connsiteY5-22" fmla="*/ 0 h 2088000"/>
              <a:gd name="connsiteX0-23" fmla="*/ 612939 w 5941531"/>
              <a:gd name="connsiteY0-24" fmla="*/ 0 h 2088000"/>
              <a:gd name="connsiteX1-25" fmla="*/ 5941531 w 5941531"/>
              <a:gd name="connsiteY1-26" fmla="*/ 0 h 2088000"/>
              <a:gd name="connsiteX2-27" fmla="*/ 5941531 w 5941531"/>
              <a:gd name="connsiteY2-28" fmla="*/ 2088000 h 2088000"/>
              <a:gd name="connsiteX3-29" fmla="*/ 612939 w 5941531"/>
              <a:gd name="connsiteY3-30" fmla="*/ 2088000 h 2088000"/>
              <a:gd name="connsiteX4-31" fmla="*/ 0 w 5941531"/>
              <a:gd name="connsiteY4-32" fmla="*/ 1047929 h 2088000"/>
              <a:gd name="connsiteX5-33" fmla="*/ 612939 w 5941531"/>
              <a:gd name="connsiteY5-34" fmla="*/ 0 h 2088000"/>
              <a:gd name="connsiteX0-35" fmla="*/ 612939 w 5941531"/>
              <a:gd name="connsiteY0-36" fmla="*/ 0 h 2088000"/>
              <a:gd name="connsiteX1-37" fmla="*/ 5941531 w 5941531"/>
              <a:gd name="connsiteY1-38" fmla="*/ 0 h 2088000"/>
              <a:gd name="connsiteX2-39" fmla="*/ 5941531 w 5941531"/>
              <a:gd name="connsiteY2-40" fmla="*/ 2088000 h 2088000"/>
              <a:gd name="connsiteX3-41" fmla="*/ 612939 w 5941531"/>
              <a:gd name="connsiteY3-42" fmla="*/ 2088000 h 2088000"/>
              <a:gd name="connsiteX4-43" fmla="*/ 0 w 5941531"/>
              <a:gd name="connsiteY4-44" fmla="*/ 1047929 h 2088000"/>
              <a:gd name="connsiteX5-45" fmla="*/ 612939 w 5941531"/>
              <a:gd name="connsiteY5-46" fmla="*/ 0 h 2088000"/>
              <a:gd name="connsiteX0-47" fmla="*/ 612939 w 5941531"/>
              <a:gd name="connsiteY0-48" fmla="*/ 0 h 2088000"/>
              <a:gd name="connsiteX1-49" fmla="*/ 5941531 w 5941531"/>
              <a:gd name="connsiteY1-50" fmla="*/ 0 h 2088000"/>
              <a:gd name="connsiteX2-51" fmla="*/ 5941531 w 5941531"/>
              <a:gd name="connsiteY2-52" fmla="*/ 2088000 h 2088000"/>
              <a:gd name="connsiteX3-53" fmla="*/ 612939 w 5941531"/>
              <a:gd name="connsiteY3-54" fmla="*/ 2088000 h 2088000"/>
              <a:gd name="connsiteX4-55" fmla="*/ 0 w 5941531"/>
              <a:gd name="connsiteY4-56" fmla="*/ 1047929 h 2088000"/>
              <a:gd name="connsiteX5-57" fmla="*/ 612939 w 5941531"/>
              <a:gd name="connsiteY5-58" fmla="*/ 0 h 208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5941531" h="2088000">
                <a:moveTo>
                  <a:pt x="612939" y="0"/>
                </a:moveTo>
                <a:lnTo>
                  <a:pt x="5941531" y="0"/>
                </a:lnTo>
                <a:lnTo>
                  <a:pt x="5941531" y="2088000"/>
                </a:lnTo>
                <a:lnTo>
                  <a:pt x="612939" y="2088000"/>
                </a:lnTo>
                <a:cubicBezTo>
                  <a:pt x="376904" y="1710967"/>
                  <a:pt x="256723" y="1511850"/>
                  <a:pt x="0" y="1047929"/>
                </a:cubicBezTo>
                <a:lnTo>
                  <a:pt x="61293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572000" cy="171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429900"/>
            <a:ext cx="4572000" cy="171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2000" y="1721906"/>
            <a:ext cx="4572000" cy="171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66" y="1327227"/>
            <a:ext cx="3168352" cy="383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022914" y="1463545"/>
            <a:ext cx="1827251" cy="282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pic>
        <p:nvPicPr>
          <p:cNvPr id="12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2663788" y="661442"/>
            <a:ext cx="3816424" cy="3816424"/>
          </a:xfrm>
          <a:prstGeom prst="ellipse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63788" y="2124462"/>
            <a:ext cx="3816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63640" y="2715766"/>
            <a:ext cx="381642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55976" y="2067694"/>
            <a:ext cx="4788024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88850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649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563888" y="0"/>
            <a:ext cx="5580112" cy="5143500"/>
          </a:xfrm>
          <a:prstGeom prst="rect">
            <a:avLst/>
          </a:prstGeom>
          <a:solidFill>
            <a:schemeClr val="accent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23478"/>
            <a:ext cx="529208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920" y="699542"/>
            <a:ext cx="529208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564000" y="0"/>
            <a:ext cx="5580000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23478"/>
            <a:ext cx="529208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920" y="699542"/>
            <a:ext cx="529208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11315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1315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131590"/>
          </a:xfrm>
          <a:prstGeom prst="rect">
            <a:avLst/>
          </a:prstGeom>
          <a:solidFill>
            <a:srgbClr val="02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665735" y="1400779"/>
            <a:ext cx="1620000" cy="172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12316" y="1400779"/>
            <a:ext cx="1620000" cy="172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9154" y="3075880"/>
            <a:ext cx="1620000" cy="172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58897" y="3075880"/>
            <a:ext cx="1620000" cy="172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19154" y="1529144"/>
            <a:ext cx="1964614" cy="147127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88224" y="1528537"/>
            <a:ext cx="1964614" cy="147127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321121" y="3204245"/>
            <a:ext cx="1964614" cy="147127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812316" y="3204245"/>
            <a:ext cx="1964614" cy="147127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Covid-19 Tracking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WE ARE HANUERS</a:t>
            </a:r>
            <a:endParaRPr lang="en-US" altLang="ko-K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/>
          <p:nvPr/>
        </p:nvSpPr>
        <p:spPr>
          <a:xfrm>
            <a:off x="3707904" y="195486"/>
            <a:ext cx="543609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7816" y="987574"/>
            <a:ext cx="36000" cy="38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4474682" y="1232173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4474682" y="2171940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459816" y="3204707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477816" y="408391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815241" y="1109340"/>
            <a:ext cx="60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5240" y="2096262"/>
            <a:ext cx="60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7345" y="3080719"/>
            <a:ext cx="60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5085" y="3961085"/>
            <a:ext cx="60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7939" y="1167655"/>
            <a:ext cx="30243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Giới thiệu </a:t>
            </a:r>
            <a:endParaRPr lang="vi-VN" altLang="en-US" sz="20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0861" y="2713852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6096" y="3111496"/>
            <a:ext cx="30243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Các chức năng chính</a:t>
            </a:r>
            <a:endParaRPr lang="vi-VN" altLang="ko-KR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4758" y="2110256"/>
            <a:ext cx="30243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Mục đích</a:t>
            </a:r>
            <a:endParaRPr lang="vi-VN" altLang="en-US" sz="20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59210" y="4014707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Future Work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3275856" y="1203598"/>
            <a:ext cx="2592288" cy="25922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3939902"/>
            <a:ext cx="9143999" cy="576064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accent1"/>
                </a:solidFill>
              </a:rPr>
              <a:t>Welcome!</a:t>
            </a:r>
            <a:r>
              <a:rPr lang="en-US" altLang="ko-KR" b="1" dirty="0" smtClean="0">
                <a:solidFill>
                  <a:schemeClr val="accent1"/>
                </a:solidFill>
              </a:rPr>
              <a:t>!!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707904" y="1563638"/>
            <a:ext cx="1872208" cy="1590794"/>
            <a:chOff x="3707904" y="2067694"/>
            <a:chExt cx="1872208" cy="1590794"/>
          </a:xfrm>
        </p:grpSpPr>
        <p:sp>
          <p:nvSpPr>
            <p:cNvPr id="9" name="TextBox 8"/>
            <p:cNvSpPr txBox="1"/>
            <p:nvPr/>
          </p:nvSpPr>
          <p:spPr>
            <a:xfrm>
              <a:off x="3851920" y="2643758"/>
              <a:ext cx="1728192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Bui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anose="020B0604020202020204" pitchFamily="34" charset="0"/>
                </a:rPr>
                <a:t>Thi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 Anh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anose="020B0604020202020204" pitchFamily="34" charset="0"/>
                </a:rPr>
                <a:t>Nguyet</a:t>
              </a:r>
              <a:endParaRPr lang="en-US" altLang="ko-KR" sz="1200" dirty="0" smtClean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just"/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Vu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anose="020B0604020202020204" pitchFamily="34" charset="0"/>
                </a:rPr>
                <a:t>Thi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 Lieu</a:t>
              </a:r>
              <a:endParaRPr lang="en-US" altLang="ko-KR" sz="1200" dirty="0" smtClean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just"/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Truong Ngoc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anose="020B0604020202020204" pitchFamily="34" charset="0"/>
                </a:rPr>
                <a:t>Quynh</a:t>
              </a:r>
              <a:endParaRPr lang="en-US" altLang="ko-KR" sz="1200" dirty="0" smtClean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just"/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Tran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anose="020B0604020202020204" pitchFamily="34" charset="0"/>
                </a:rPr>
                <a:t>Thi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 Hang</a:t>
              </a:r>
              <a:endParaRPr lang="en-US" altLang="ko-KR" sz="1200" dirty="0" smtClean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just"/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Le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anose="020B0604020202020204" pitchFamily="34" charset="0"/>
                </a:rPr>
                <a:t>Thi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anose="020B0604020202020204" pitchFamily="34" charset="0"/>
                </a:rPr>
                <a:t>Bich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 Ngoc</a:t>
              </a:r>
              <a:endParaRPr lang="en-US" altLang="ko-KR" sz="1200" dirty="0" smtClean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7904" y="206769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ABOUT  US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0" y="408391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Donut 1"/>
          <p:cNvSpPr/>
          <p:nvPr/>
        </p:nvSpPr>
        <p:spPr>
          <a:xfrm>
            <a:off x="3145631" y="1059582"/>
            <a:ext cx="2852738" cy="2852738"/>
          </a:xfrm>
          <a:prstGeom prst="donut">
            <a:avLst>
              <a:gd name="adj" fmla="val 16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67493"/>
            <a:ext cx="9143999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alt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</a:t>
            </a:r>
            <a:endParaRPr lang="vi-VN" altLang="en-US" sz="3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 flipH="1">
            <a:off x="2848000" y="1194073"/>
            <a:ext cx="6044480" cy="648072"/>
          </a:xfrm>
          <a:prstGeom prst="homePlate">
            <a:avLst>
              <a:gd name="adj" fmla="val 64697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Pentagon 6"/>
          <p:cNvSpPr/>
          <p:nvPr/>
        </p:nvSpPr>
        <p:spPr>
          <a:xfrm flipH="1">
            <a:off x="2848000" y="1950554"/>
            <a:ext cx="6044480" cy="648072"/>
          </a:xfrm>
          <a:prstGeom prst="homePlate">
            <a:avLst>
              <a:gd name="adj" fmla="val 64697"/>
            </a:avLst>
          </a:prstGeom>
          <a:solidFill>
            <a:schemeClr val="accent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Pentagon 7"/>
          <p:cNvSpPr/>
          <p:nvPr/>
        </p:nvSpPr>
        <p:spPr>
          <a:xfrm flipH="1">
            <a:off x="2848000" y="2707035"/>
            <a:ext cx="6044480" cy="648072"/>
          </a:xfrm>
          <a:prstGeom prst="homePlate">
            <a:avLst>
              <a:gd name="adj" fmla="val 64697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Pentagon 8"/>
          <p:cNvSpPr/>
          <p:nvPr/>
        </p:nvSpPr>
        <p:spPr>
          <a:xfrm flipH="1">
            <a:off x="2847999" y="3463516"/>
            <a:ext cx="6044707" cy="648072"/>
          </a:xfrm>
          <a:prstGeom prst="homePlate">
            <a:avLst>
              <a:gd name="adj" fmla="val 64697"/>
            </a:avLst>
          </a:prstGeom>
          <a:solidFill>
            <a:schemeClr val="accent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51920" y="1368568"/>
            <a:ext cx="504078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altLang="en-US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Thử thách toàn cầu</a:t>
            </a:r>
            <a:r>
              <a:rPr lang="en-US" altLang="ko-KR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1</a:t>
            </a:r>
            <a:r>
              <a:rPr lang="vi-VN" altLang="en-US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6.202.385</a:t>
            </a:r>
            <a:r>
              <a:rPr lang="en-US" altLang="ko-KR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ca </a:t>
            </a:r>
            <a:r>
              <a:rPr lang="vi-VN" altLang="en-US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nhiễm, </a:t>
            </a:r>
            <a:r>
              <a:rPr lang="en-US" altLang="ko-KR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64</a:t>
            </a:r>
            <a:r>
              <a:rPr lang="vi-VN" altLang="en-US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8</a:t>
            </a:r>
            <a:r>
              <a:rPr lang="en-US" altLang="ko-KR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.4</a:t>
            </a:r>
            <a:r>
              <a:rPr lang="vi-VN" altLang="en-US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45</a:t>
            </a:r>
            <a:r>
              <a: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vi-VN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ca tử vong</a:t>
            </a:r>
            <a:r>
              <a:rPr lang="en-US" altLang="ko-KR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60165" y="2127885"/>
            <a:ext cx="4714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Ảnh hưởng xã hội</a:t>
            </a:r>
            <a:r>
              <a:rPr lang="en-US" altLang="ko-KR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</a:t>
            </a:r>
            <a:r>
              <a:rPr lang="vi-VN" altLang="en-US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Thất nghiệp, phá sản, kinh tế đình trệ, chất lượng cuộc sống giảm....</a:t>
            </a:r>
            <a:endParaRPr lang="vi-VN" altLang="en-US" sz="12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6205" y="2912137"/>
            <a:ext cx="4688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Website giúp theo dõi tình hình dịch bệnh trong nước và thế giới</a:t>
            </a:r>
            <a:r>
              <a:rPr lang="en-US" altLang="ko-KR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23665" y="3646170"/>
            <a:ext cx="4891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Cung cấp thông tin mới nhất từ các nguồn đáng tin cậy</a:t>
            </a:r>
            <a:endParaRPr lang="vi-VN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Oval 7"/>
          <p:cNvSpPr/>
          <p:nvPr/>
        </p:nvSpPr>
        <p:spPr>
          <a:xfrm>
            <a:off x="3389641" y="3647506"/>
            <a:ext cx="327174" cy="32717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Oval 7"/>
          <p:cNvSpPr/>
          <p:nvPr/>
        </p:nvSpPr>
        <p:spPr>
          <a:xfrm>
            <a:off x="3419673" y="2887050"/>
            <a:ext cx="327174" cy="32717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7"/>
          <p:cNvSpPr/>
          <p:nvPr/>
        </p:nvSpPr>
        <p:spPr>
          <a:xfrm>
            <a:off x="3419673" y="2111873"/>
            <a:ext cx="327174" cy="32717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Oval 7"/>
          <p:cNvSpPr/>
          <p:nvPr/>
        </p:nvSpPr>
        <p:spPr>
          <a:xfrm>
            <a:off x="3389031" y="1343480"/>
            <a:ext cx="327174" cy="32717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04576" y="339502"/>
            <a:ext cx="3439831" cy="288032"/>
          </a:xfrm>
        </p:spPr>
        <p:txBody>
          <a:bodyPr/>
          <a:lstStyle/>
          <a:p>
            <a:r>
              <a:rPr lang="vi-VN" altLang="en-US" sz="3600" b="1" dirty="0"/>
              <a:t>Mục đích</a:t>
            </a:r>
            <a:endParaRPr lang="vi-VN" altLang="en-US" sz="36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exagon 27"/>
          <p:cNvSpPr/>
          <p:nvPr/>
        </p:nvSpPr>
        <p:spPr>
          <a:xfrm>
            <a:off x="3395489" y="2200064"/>
            <a:ext cx="2315880" cy="1628986"/>
          </a:xfrm>
          <a:prstGeom prst="hexagon">
            <a:avLst>
              <a:gd name="adj" fmla="val 21694"/>
              <a:gd name="vf" fmla="val 11547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267494"/>
            <a:ext cx="9144000" cy="576064"/>
          </a:xfrm>
        </p:spPr>
        <p:txBody>
          <a:bodyPr/>
          <a:lstStyle/>
          <a:p>
            <a:r>
              <a:rPr lang="vi-VN" altLang="ko-KR" b="1" dirty="0"/>
              <a:t>Các chức năng chính</a:t>
            </a:r>
            <a:endParaRPr lang="vi-VN" altLang="ko-KR" b="1" dirty="0"/>
          </a:p>
        </p:txBody>
      </p:sp>
      <p:sp>
        <p:nvSpPr>
          <p:cNvPr id="4" name="Hexagon 3"/>
          <p:cNvSpPr/>
          <p:nvPr/>
        </p:nvSpPr>
        <p:spPr>
          <a:xfrm>
            <a:off x="4036312" y="1975495"/>
            <a:ext cx="1060704" cy="9144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Hexagon 5"/>
          <p:cNvSpPr/>
          <p:nvPr/>
        </p:nvSpPr>
        <p:spPr>
          <a:xfrm>
            <a:off x="3068210" y="2550046"/>
            <a:ext cx="1060704" cy="91440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Hexagon 6"/>
          <p:cNvSpPr/>
          <p:nvPr/>
        </p:nvSpPr>
        <p:spPr>
          <a:xfrm>
            <a:off x="4036312" y="3175670"/>
            <a:ext cx="1060704" cy="91440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Hexagon 7"/>
          <p:cNvSpPr/>
          <p:nvPr/>
        </p:nvSpPr>
        <p:spPr>
          <a:xfrm>
            <a:off x="5004414" y="2550046"/>
            <a:ext cx="1060704" cy="91440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0992" y="1593984"/>
            <a:ext cx="2592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Số liệu toàn cầu</a:t>
            </a:r>
            <a:endParaRPr lang="vi-VN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0992" y="3829048"/>
            <a:ext cx="2592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Số liệu Việt Nam</a:t>
            </a:r>
            <a:endParaRPr lang="vi-VN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40425" y="1597025"/>
            <a:ext cx="2432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Số liệu các châu lục</a:t>
            </a:r>
            <a:endParaRPr lang="vi-VN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41" y="3829049"/>
            <a:ext cx="2592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Tin tức mới nhất</a:t>
            </a:r>
            <a:endParaRPr lang="vi-VN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Rounded Rectangle 31"/>
          <p:cNvSpPr/>
          <p:nvPr/>
        </p:nvSpPr>
        <p:spPr>
          <a:xfrm>
            <a:off x="4407186" y="2169660"/>
            <a:ext cx="318955" cy="453491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Heart 17"/>
          <p:cNvSpPr/>
          <p:nvPr/>
        </p:nvSpPr>
        <p:spPr>
          <a:xfrm>
            <a:off x="3369608" y="2790076"/>
            <a:ext cx="457907" cy="448961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ord 32"/>
          <p:cNvSpPr/>
          <p:nvPr/>
        </p:nvSpPr>
        <p:spPr>
          <a:xfrm>
            <a:off x="5307469" y="2738409"/>
            <a:ext cx="454593" cy="450606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ounded Rectangle 40"/>
          <p:cNvSpPr/>
          <p:nvPr/>
        </p:nvSpPr>
        <p:spPr>
          <a:xfrm rot="2942052">
            <a:off x="4360720" y="3442906"/>
            <a:ext cx="422563" cy="44954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vid_update">
            <a:hlinkClick r:id="" action="ppaction://media"/>
          </p:cNvPr>
          <p:cNvPicPr>
            <a:picLocks noChangeAspect="1"/>
          </p:cNvPicPr>
          <p:nvPr>
            <p:ph type="pic"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74625" y="-66040"/>
            <a:ext cx="9756775" cy="5276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8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그룹 303"/>
          <p:cNvGrpSpPr/>
          <p:nvPr/>
        </p:nvGrpSpPr>
        <p:grpSpPr>
          <a:xfrm>
            <a:off x="-157052" y="1751762"/>
            <a:ext cx="4898882" cy="2882214"/>
            <a:chOff x="635000" y="1382713"/>
            <a:chExt cx="7869238" cy="4572000"/>
          </a:xfrm>
          <a:solidFill>
            <a:schemeClr val="bg1">
              <a:alpha val="40000"/>
            </a:schemeClr>
          </a:solidFill>
        </p:grpSpPr>
        <p:sp>
          <p:nvSpPr>
            <p:cNvPr id="305" name="Freeform 8"/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06" name="Freeform 9"/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07" name="Freeform 10"/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08" name="Freeform 11"/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/>
              <a:t>Future Work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3410" y="1048673"/>
            <a:ext cx="2597150" cy="13767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4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  </a:t>
            </a:r>
            <a:r>
              <a:rPr lang="vi-VN" alt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Đưa website vào sử </a:t>
            </a:r>
            <a:endParaRPr lang="vi-VN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r>
              <a:rPr lang="vi-VN" alt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dụng chính thức</a:t>
            </a:r>
            <a:endParaRPr lang="vi-VN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endParaRPr lang="vi-VN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00855" y="3772887"/>
            <a:ext cx="2842260" cy="10426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   Đưa website trở thành </a:t>
            </a:r>
            <a:endParaRPr lang="en-US" altLang="ko-KR" sz="14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nguồn đáng tin cậy trong </a:t>
            </a:r>
            <a:endParaRPr lang="en-US" altLang="ko-KR" sz="14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lĩnh vực y tế</a:t>
            </a:r>
            <a:endParaRPr lang="en-US" altLang="vi-VN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11"/>
          <p:cNvSpPr txBox="1"/>
          <p:nvPr/>
        </p:nvSpPr>
        <p:spPr>
          <a:xfrm>
            <a:off x="6546850" y="2274119"/>
            <a:ext cx="2597150" cy="134773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rtlCol="0" anchor="ctr">
            <a:spAutoFit/>
          </a:bodyPr>
          <a:p>
            <a:pPr algn="ctr"/>
            <a:r>
              <a:rPr lang="vi-VN" sz="1400" b="1" dirty="0">
                <a:solidFill>
                  <a:schemeClr val="bg1"/>
                </a:solidFill>
                <a:cs typeface="Arial" panose="020B0604020202020204" pitchFamily="34" charset="0"/>
              </a:rPr>
              <a:t>Cải thiện hiệu năng của website và tối ưu hóa </a:t>
            </a:r>
            <a:endParaRPr lang="vi-VN" sz="14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r>
              <a:rPr lang="vi-VN" sz="1400" b="1" dirty="0">
                <a:solidFill>
                  <a:schemeClr val="bg1"/>
                </a:solidFill>
                <a:cs typeface="Arial" panose="020B0604020202020204" pitchFamily="34" charset="0"/>
              </a:rPr>
              <a:t>website</a:t>
            </a:r>
            <a:endParaRPr lang="vi-VN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endParaRPr lang="vi-VN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63825" y="2124710"/>
            <a:ext cx="3816350" cy="1263015"/>
          </a:xfrm>
        </p:spPr>
        <p:txBody>
          <a:bodyPr/>
          <a:lstStyle/>
          <a:p>
            <a:r>
              <a:rPr lang="en-US" altLang="ko-KR" dirty="0"/>
              <a:t>Thanks </a:t>
            </a:r>
            <a:r>
              <a:rPr lang="vi-VN" altLang="en-US" dirty="0"/>
              <a:t>for </a:t>
            </a:r>
            <a:endParaRPr lang="vi-VN" altLang="en-US" dirty="0"/>
          </a:p>
          <a:p>
            <a:r>
              <a:rPr lang="en-US" altLang="vi-VN" dirty="0"/>
              <a:t>your </a:t>
            </a:r>
            <a:r>
              <a:rPr lang="vi-VN" altLang="en-US" dirty="0"/>
              <a:t>attention!</a:t>
            </a:r>
            <a:endParaRPr lang="vi-V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ICONSTATE" val="1"/>
</p:tagLst>
</file>

<file path=ppt/theme/theme1.xml><?xml version="1.0" encoding="utf-8"?>
<a:theme xmlns:a="http://schemas.openxmlformats.org/drawingml/2006/main" name="Cover and End Slide Master">
  <a:themeElements>
    <a:clrScheme name="ALLPPT-COLOR-A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27696"/>
      </a:accent1>
      <a:accent2>
        <a:srgbClr val="4BACC6"/>
      </a:accent2>
      <a:accent3>
        <a:srgbClr val="027696"/>
      </a:accent3>
      <a:accent4>
        <a:srgbClr val="4BACC6"/>
      </a:accent4>
      <a:accent5>
        <a:srgbClr val="027696"/>
      </a:accent5>
      <a:accent6>
        <a:srgbClr val="4BACC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27696"/>
      </a:accent1>
      <a:accent2>
        <a:srgbClr val="4BACC6"/>
      </a:accent2>
      <a:accent3>
        <a:srgbClr val="027696"/>
      </a:accent3>
      <a:accent4>
        <a:srgbClr val="4BACC6"/>
      </a:accent4>
      <a:accent5>
        <a:srgbClr val="027696"/>
      </a:accent5>
      <a:accent6>
        <a:srgbClr val="4BACC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2769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27696"/>
      </a:accent1>
      <a:accent2>
        <a:srgbClr val="4BACC6"/>
      </a:accent2>
      <a:accent3>
        <a:srgbClr val="027696"/>
      </a:accent3>
      <a:accent4>
        <a:srgbClr val="4BACC6"/>
      </a:accent4>
      <a:accent5>
        <a:srgbClr val="027696"/>
      </a:accent5>
      <a:accent6>
        <a:srgbClr val="4BACC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WPS Presentation</Application>
  <PresentationFormat>On-screen Show (16:9)</PresentationFormat>
  <Paragraphs>75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SimSun</vt:lpstr>
      <vt:lpstr>Wingdings</vt:lpstr>
      <vt:lpstr>Malgun Gothic</vt:lpstr>
      <vt:lpstr>Microsoft YaHei</vt:lpstr>
      <vt:lpstr/>
      <vt:lpstr>Arial Unicode MS</vt:lpstr>
      <vt:lpstr>Calibri</vt:lpstr>
      <vt:lpstr>Segoe Print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DELL</cp:lastModifiedBy>
  <cp:revision>116</cp:revision>
  <dcterms:created xsi:type="dcterms:W3CDTF">2016-12-05T23:26:00Z</dcterms:created>
  <dcterms:modified xsi:type="dcterms:W3CDTF">2020-07-26T03:51:49Z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